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9" r:id="rId5"/>
    <p:sldId id="260" r:id="rId6"/>
    <p:sldId id="258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531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61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346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32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84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697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056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332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716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75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899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807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51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721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834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950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644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18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03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84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163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29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55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14.04.2020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47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6450"/>
          </a:xfrm>
        </p:spPr>
        <p:txBody>
          <a:bodyPr/>
          <a:lstStyle/>
          <a:p>
            <a:r>
              <a:rPr lang="tt-RU" dirty="0" smtClean="0"/>
              <a:t>Кисәкчәләр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3666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677240"/>
          </a:xfrm>
        </p:spPr>
        <p:txBody>
          <a:bodyPr>
            <a:noAutofit/>
          </a:bodyPr>
          <a:lstStyle/>
          <a:p>
            <a:r>
              <a:rPr lang="tt-RU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Кисәкчәләр-части</a:t>
            </a:r>
            <a:r>
              <a:rPr lang="ru-RU" sz="6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</a:t>
            </a:r>
            <a:r>
              <a:rPr lang="tt-RU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раслаучы : бит, инде, ич</a:t>
            </a:r>
            <a:b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инкарь итү:һич, түгел</a:t>
            </a:r>
            <a:b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сорау: -мы/-ме, -мыни/-мени</a:t>
            </a:r>
            <a:b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чикләүче:гына, генә, кына, кенә</a:t>
            </a:r>
            <a:b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ачыклаучы: нәкъ</a:t>
            </a:r>
            <a:b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көчәйткеч: иң, да/дә, та/тә, ук/үк</a:t>
            </a:r>
            <a:b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билгесезлек: әллә, дыр/дер, тыр/тер</a:t>
            </a:r>
            <a:b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үтенү: чы/че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7544" y="692696"/>
            <a:ext cx="8305800" cy="5677240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t-RU" sz="6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Кисәкчәләр-части</a:t>
            </a:r>
            <a:r>
              <a:rPr lang="ru-RU" sz="60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</a:t>
            </a:r>
            <a:r>
              <a:rPr lang="tt-RU" sz="6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sz="6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раслаучы : бит, инде, ич</a:t>
            </a:r>
            <a:b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инкарь итү:һич, түгел</a:t>
            </a:r>
            <a:b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сорау: -мы/-ме, -мыни/-мени</a:t>
            </a:r>
            <a:b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чикләүче:гына, генә, кына, кенә</a:t>
            </a:r>
            <a:b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ачыклаучы: нәкъ</a:t>
            </a:r>
            <a:b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көчәйткеч: иң, да/дә, та/тә, ук/үк</a:t>
            </a:r>
            <a:b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билгесезлек: әллә, дыр/дер, тыр/тер</a:t>
            </a:r>
            <a:b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үтенү: чы/че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037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61345"/>
            <a:ext cx="8229600" cy="5832648"/>
          </a:xfrm>
        </p:spPr>
        <p:txBody>
          <a:bodyPr>
            <a:normAutofit fontScale="90000"/>
          </a:bodyPr>
          <a:lstStyle/>
          <a:p>
            <a:pPr algn="l"/>
            <a:r>
              <a:rPr lang="tt-RU" dirty="0" smtClean="0">
                <a:solidFill>
                  <a:srgbClr val="FF0000"/>
                </a:solidFill>
              </a:rPr>
              <a:t>Правописание </a:t>
            </a:r>
            <a:r>
              <a:rPr lang="ru-RU" dirty="0" smtClean="0">
                <a:solidFill>
                  <a:srgbClr val="FF0000"/>
                </a:solidFill>
              </a:rPr>
              <a:t> частиц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1.Усилительные частицы находятся перед прилагательными и наречиями :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иң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ерак,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иң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җ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кып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-кызыл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Усилительные частицы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да/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та/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находятся после слова, которому придаются различные оттенки: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Әлфия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илде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2.Частицы –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дыр/-дер,-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тыр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/-тер,--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/-че,-сана/-с</a:t>
            </a:r>
            <a:r>
              <a:rPr lang="tt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әнә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,-мы/-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,-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мыни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пишутся слитно и по закону сингармонизма: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кайткандыр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киткәндер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килсәнә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әйтче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барасыңмыни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3.гына,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генә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кына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кенә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пишутся раздельно. Марат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кына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7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93264"/>
          </a:xfrm>
        </p:spPr>
        <p:txBody>
          <a:bodyPr>
            <a:noAutofit/>
          </a:bodyPr>
          <a:lstStyle/>
          <a:p>
            <a:r>
              <a:rPr lang="tt-RU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Күнегүләр</a:t>
            </a:r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1.Җәй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кыш(та),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(да),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Чәчәк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төстә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2.Кызым,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хәзер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үк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кайт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киләсеңме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4.Әлфия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генә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кайтты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5.Китабыңны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бирче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712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/>
          <a:lstStyle/>
          <a:p>
            <a:r>
              <a:rPr lang="tt-RU" dirty="0" smtClean="0"/>
              <a:t>Өй эше. </a:t>
            </a:r>
            <a:br>
              <a:rPr lang="tt-RU" dirty="0" smtClean="0"/>
            </a:br>
            <a:r>
              <a:rPr lang="tt-RU" smtClean="0"/>
              <a:t>Кисәкчә белән 3-4 җөмлә төзеп язарга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22210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Тема Office</vt:lpstr>
      <vt:lpstr>Поток</vt:lpstr>
      <vt:lpstr>1_Поток</vt:lpstr>
      <vt:lpstr>Кисәкчәләр </vt:lpstr>
      <vt:lpstr>Кисәкчәләр-частицы раслаучы : бит, инде, ич инкарь итү:һич, түгел сорау: -мы/-ме, -мыни/-мени чикләүче:гына, генә, кына, кенә ачыклаучы: нәкъ көчәйткеч: иң, да/дә, та/тә, ук/үк билгесезлек: әллә, дыр/дер, тыр/тер үтенү: чы/че</vt:lpstr>
      <vt:lpstr>Правописание  частиц 1.Усилительные частицы находятся перед прилагательными и наречиями : иң ерак,иң җылы, кып-кызыл, сап-сары и др. Усилительные частицы да/дә, та/тә, ук/үк находятся после слова, которому придаются различные оттенки: Әлфия  дә  килде. 2.Частицы –дыр/-дер,-тыр/-тер,--чы/-че,-сана/-сәнә,-мы/-ме,-мыни/-мени пишутся слитно и по закону сингармонизма: кайткандыр, киткәндер, килсәнә, әйтче, барасыңмыни? 3.гына, генә, кына, кенә пишутся раздельно. Марат кына юк</vt:lpstr>
      <vt:lpstr>Күнегүләр 1.Җәй(дә), кыш(та), Яз(да), көз(дә) Чәчәк ата бер төстә. 2.Кызым, хәзер үк кайт. 3. Син киләсеңме? 4.Әлфия генә кайтты. 5.Китабыңны бирче. </vt:lpstr>
      <vt:lpstr>Өй эше.  Кисәкчә белән 3-4 җөмлә төзеп язарга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Кисәкчәләр </dc:title>
  <dc:creator>Sania</dc:creator>
  <cp:lastModifiedBy>yinsaf89@gmail.com</cp:lastModifiedBy>
  <cp:revision>7</cp:revision>
  <dcterms:created xsi:type="dcterms:W3CDTF">2020-04-11T03:12:02Z</dcterms:created>
  <dcterms:modified xsi:type="dcterms:W3CDTF">2020-04-14T17:56:06Z</dcterms:modified>
</cp:coreProperties>
</file>